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Caveat"/>
      <p:regular r:id="rId19"/>
      <p:bold r:id="rId20"/>
    </p:embeddedFont>
    <p:embeddedFont>
      <p:font typeface="Quattrocento Sans"/>
      <p:regular r:id="rId21"/>
      <p:bold r:id="rId22"/>
      <p:italic r:id="rId23"/>
      <p:boldItalic r:id="rId24"/>
    </p:embeddedFont>
    <p:embeddedFont>
      <p:font typeface="Dancing Script"/>
      <p:regular r:id="rId25"/>
      <p:bold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1" roundtripDataSignature="AMtx7miFcRPjv0RUsqd6wbZIrnWPrLfW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bold.fntdata"/><Relationship Id="rId22" Type="http://schemas.openxmlformats.org/officeDocument/2006/relationships/font" Target="fonts/QuattrocentoSans-bold.fntdata"/><Relationship Id="rId21" Type="http://schemas.openxmlformats.org/officeDocument/2006/relationships/font" Target="fonts/QuattrocentoSans-regular.fntdata"/><Relationship Id="rId24" Type="http://schemas.openxmlformats.org/officeDocument/2006/relationships/font" Target="fonts/QuattrocentoSans-boldItalic.fntdata"/><Relationship Id="rId23" Type="http://schemas.openxmlformats.org/officeDocument/2006/relationships/font" Target="fonts/Quattrocento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ancingScript-bold.fntdata"/><Relationship Id="rId25" Type="http://schemas.openxmlformats.org/officeDocument/2006/relationships/font" Target="fonts/DancingScript-regular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ve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79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" name="Google Shape;440;p14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  <p:sp>
        <p:nvSpPr>
          <p:cNvPr id="441" name="Google Shape;44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" name="Google Shape;194;p3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  <p:sp>
        <p:nvSpPr>
          <p:cNvPr id="195" name="Google Shape;19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  <p:sp>
        <p:nvSpPr>
          <p:cNvPr id="206" name="Google Shape;20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  <p:sp>
        <p:nvSpPr>
          <p:cNvPr id="225" name="Google Shape;22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8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Confidential</a:t>
            </a:r>
            <a:endParaRPr/>
          </a:p>
        </p:txBody>
      </p:sp>
      <p:sp>
        <p:nvSpPr>
          <p:cNvPr id="259" name="Google Shape;25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1942415" y="4800600"/>
            <a:ext cx="6591985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/>
          <p:nvPr>
            <p:ph idx="2" type="pic"/>
          </p:nvPr>
        </p:nvSpPr>
        <p:spPr>
          <a:xfrm>
            <a:off x="1942415" y="634965"/>
            <a:ext cx="6591985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1942415" y="5367338"/>
            <a:ext cx="6591985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5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/>
          <p:nvPr/>
        </p:nvSpPr>
        <p:spPr>
          <a:xfrm flipH="1" rot="10800000">
            <a:off x="58" y="4910660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1942415" y="609600"/>
            <a:ext cx="6591985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1942415" y="4354046"/>
            <a:ext cx="6591985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/>
          <p:nvPr/>
        </p:nvSpPr>
        <p:spPr>
          <a:xfrm flipH="1" rot="10800000">
            <a:off x="58" y="3166527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511228" y="3244140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2188123" y="609600"/>
            <a:ext cx="6109587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2415972" y="3505200"/>
            <a:ext cx="5653888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2" type="body"/>
          </p:nvPr>
        </p:nvSpPr>
        <p:spPr>
          <a:xfrm>
            <a:off x="1942415" y="4354046"/>
            <a:ext cx="6591985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/>
          <p:nvPr/>
        </p:nvSpPr>
        <p:spPr>
          <a:xfrm flipH="1" rot="10800000">
            <a:off x="58" y="3166527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511228" y="3244140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7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1942415" y="2438401"/>
            <a:ext cx="6591985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1942415" y="5181600"/>
            <a:ext cx="6591985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/>
          <p:nvPr/>
        </p:nvSpPr>
        <p:spPr>
          <a:xfrm flipH="1" rot="10800000">
            <a:off x="58" y="4910660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 showMasterSp="0">
  <p:cSld name="Quote Name Card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2188123" y="609600"/>
            <a:ext cx="6109587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1942415" y="4343400"/>
            <a:ext cx="6688292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1942415" y="5181600"/>
            <a:ext cx="6688292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9"/>
          <p:cNvSpPr/>
          <p:nvPr/>
        </p:nvSpPr>
        <p:spPr>
          <a:xfrm flipH="1" rot="10800000">
            <a:off x="58" y="4910660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 showMasterSp="0">
  <p:cSld name="True or Fals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1942416" y="627407"/>
            <a:ext cx="6591984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1942415" y="4343400"/>
            <a:ext cx="6591985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2" type="body"/>
          </p:nvPr>
        </p:nvSpPr>
        <p:spPr>
          <a:xfrm>
            <a:off x="1942415" y="5181600"/>
            <a:ext cx="6591985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0"/>
          <p:cNvSpPr/>
          <p:nvPr/>
        </p:nvSpPr>
        <p:spPr>
          <a:xfrm flipH="1" rot="10800000">
            <a:off x="58" y="4910660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 rot="5400000">
            <a:off x="3295307" y="780707"/>
            <a:ext cx="3886200" cy="6591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1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 rot="5400000">
            <a:off x="5064693" y="2441248"/>
            <a:ext cx="5283817" cy="1656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 rot="5400000">
            <a:off x="1658681" y="911140"/>
            <a:ext cx="5283817" cy="4716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ank You Slide" showMasterSp="0">
  <p:cSld name="2_Thank You Slid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text on a white background&#10;&#10;Description automatically generated" id="171" name="Google Shape;17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72" name="Google Shape;1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ctrTitle"/>
          </p:nvPr>
        </p:nvSpPr>
        <p:spPr>
          <a:xfrm>
            <a:off x="1942416" y="2514601"/>
            <a:ext cx="6600451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subTitle"/>
          </p:nvPr>
        </p:nvSpPr>
        <p:spPr>
          <a:xfrm>
            <a:off x="1942416" y="4777380"/>
            <a:ext cx="6600451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/>
          <p:nvPr/>
        </p:nvSpPr>
        <p:spPr>
          <a:xfrm>
            <a:off x="-31719" y="4321158"/>
            <a:ext cx="1395473" cy="781781"/>
          </a:xfrm>
          <a:custGeom>
            <a:rect b="b" l="l" r="r" t="t"/>
            <a:pathLst>
              <a:path extrusionOk="0" h="10000" w="8042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423334" y="4529541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1942415" y="2133600"/>
            <a:ext cx="6591985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1942415" y="2074562"/>
            <a:ext cx="659198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942415" y="3581400"/>
            <a:ext cx="6591985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/>
        </p:nvSpPr>
        <p:spPr>
          <a:xfrm flipH="1" rot="10800000">
            <a:off x="58" y="3166527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511228" y="3244140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1942416" y="2136706"/>
            <a:ext cx="3197531" cy="3767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5337307" y="2136706"/>
            <a:ext cx="3197093" cy="3767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2265352" y="2226626"/>
            <a:ext cx="287459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1942415" y="2802888"/>
            <a:ext cx="3197532" cy="310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5656154" y="2223398"/>
            <a:ext cx="28732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21"/>
          <p:cNvSpPr txBox="1"/>
          <p:nvPr>
            <p:ph idx="4" type="body"/>
          </p:nvPr>
        </p:nvSpPr>
        <p:spPr>
          <a:xfrm>
            <a:off x="5333715" y="2799660"/>
            <a:ext cx="3195680" cy="310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1942415" y="446088"/>
            <a:ext cx="2629584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4743494" y="446089"/>
            <a:ext cx="3790906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2" type="body"/>
          </p:nvPr>
        </p:nvSpPr>
        <p:spPr>
          <a:xfrm>
            <a:off x="1942415" y="1598613"/>
            <a:ext cx="2629584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24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/>
          <p:nvPr/>
        </p:nvSpPr>
        <p:spPr>
          <a:xfrm flipH="1" rot="10800000">
            <a:off x="58" y="711194"/>
            <a:ext cx="1358356" cy="508005"/>
          </a:xfrm>
          <a:custGeom>
            <a:rect b="b" l="l" r="r" t="t"/>
            <a:pathLst>
              <a:path extrusionOk="0" h="10000" w="7908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11" name="Google Shape;11;p15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15"/>
          <p:cNvGrpSpPr/>
          <p:nvPr/>
        </p:nvGrpSpPr>
        <p:grpSpPr>
          <a:xfrm>
            <a:off x="20421" y="-318"/>
            <a:ext cx="1952272" cy="6853571"/>
            <a:chOff x="6627813" y="195220"/>
            <a:chExt cx="1952625" cy="5678531"/>
          </a:xfrm>
        </p:grpSpPr>
        <p:sp>
          <p:nvSpPr>
            <p:cNvPr id="24" name="Google Shape;24;p15"/>
            <p:cNvSpPr/>
            <p:nvPr/>
          </p:nvSpPr>
          <p:spPr>
            <a:xfrm>
              <a:off x="6627813" y="195220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15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15"/>
          <p:cNvSpPr txBox="1"/>
          <p:nvPr>
            <p:ph idx="10" type="dt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15"/>
          <p:cNvSpPr txBox="1"/>
          <p:nvPr>
            <p:ph idx="11" type="ftr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15"/>
          <p:cNvSpPr/>
          <p:nvPr/>
        </p:nvSpPr>
        <p:spPr>
          <a:xfrm>
            <a:off x="0" y="0"/>
            <a:ext cx="381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15"/>
          <p:cNvSpPr/>
          <p:nvPr/>
        </p:nvSpPr>
        <p:spPr>
          <a:xfrm>
            <a:off x="0" y="685800"/>
            <a:ext cx="381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1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1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>
            <p:ph type="title"/>
          </p:nvPr>
        </p:nvSpPr>
        <p:spPr>
          <a:xfrm>
            <a:off x="374650" y="2386013"/>
            <a:ext cx="6940550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r>
              <a:rPr lang="en-US" sz="4000">
                <a:latin typeface="Arial"/>
                <a:ea typeface="Arial"/>
                <a:cs typeface="Arial"/>
                <a:sym typeface="Arial"/>
              </a:rPr>
              <a:t> | Artificial Intelligence</a:t>
            </a:r>
            <a:endParaRPr/>
          </a:p>
        </p:txBody>
      </p:sp>
      <p:sp>
        <p:nvSpPr>
          <p:cNvPr id="180" name="Google Shape;180;p1"/>
          <p:cNvSpPr txBox="1"/>
          <p:nvPr/>
        </p:nvSpPr>
        <p:spPr>
          <a:xfrm>
            <a:off x="404739" y="3515827"/>
            <a:ext cx="7906141" cy="47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6A5F0"/>
              </a:buClr>
              <a:buSzPts val="2100"/>
              <a:buFont typeface="Ayuthaya"/>
              <a:buNone/>
            </a:pPr>
            <a:r>
              <a:rPr b="0" i="0" lang="en-US" sz="2100" u="none" cap="none" strike="noStrike">
                <a:solidFill>
                  <a:srgbClr val="B6A5F0"/>
                </a:solidFill>
                <a:latin typeface="Ayuthaya"/>
                <a:ea typeface="Ayuthaya"/>
                <a:cs typeface="Ayuthaya"/>
                <a:sym typeface="Ayuthaya"/>
              </a:rPr>
              <a:t>AI/ML </a:t>
            </a:r>
            <a:r>
              <a:rPr b="0" i="0" lang="en-US" sz="2100" u="none" cap="none" strike="noStrike">
                <a:solidFill>
                  <a:srgbClr val="FFFF00"/>
                </a:solidFill>
                <a:latin typeface="Ayuthaya"/>
                <a:ea typeface="Ayuthaya"/>
                <a:cs typeface="Ayuthaya"/>
                <a:sym typeface="Ayuthaya"/>
              </a:rPr>
              <a:t>Powered by Cloud </a:t>
            </a:r>
            <a:r>
              <a:rPr b="0" i="0" lang="en-US" sz="2100" u="none" cap="none" strike="noStrike">
                <a:solidFill>
                  <a:schemeClr val="dk2"/>
                </a:solidFill>
                <a:latin typeface="Ayuthaya"/>
                <a:ea typeface="Ayuthaya"/>
                <a:cs typeface="Ayuthaya"/>
                <a:sym typeface="Ayuthaya"/>
              </a:rPr>
              <a:t>!!!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 txBox="1"/>
          <p:nvPr>
            <p:ph type="title"/>
          </p:nvPr>
        </p:nvSpPr>
        <p:spPr>
          <a:xfrm>
            <a:off x="1557847" y="914400"/>
            <a:ext cx="3471353" cy="553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Data Platform</a:t>
            </a:r>
            <a:b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36" name="Google Shape;336;p11"/>
          <p:cNvSpPr txBox="1"/>
          <p:nvPr/>
        </p:nvSpPr>
        <p:spPr>
          <a:xfrm>
            <a:off x="3453112" y="4476954"/>
            <a:ext cx="12298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Visualization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337" name="Google Shape;337;p11"/>
          <p:cNvSpPr/>
          <p:nvPr/>
        </p:nvSpPr>
        <p:spPr>
          <a:xfrm>
            <a:off x="1928158" y="2098136"/>
            <a:ext cx="275441" cy="275441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685800" y="2098136"/>
            <a:ext cx="11945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Problem –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1"/>
          <p:cNvGrpSpPr/>
          <p:nvPr/>
        </p:nvGrpSpPr>
        <p:grpSpPr>
          <a:xfrm>
            <a:off x="1387494" y="2813124"/>
            <a:ext cx="1389095" cy="285750"/>
            <a:chOff x="689082" y="1139003"/>
            <a:chExt cx="1345636" cy="285750"/>
          </a:xfrm>
        </p:grpSpPr>
        <p:sp>
          <p:nvSpPr>
            <p:cNvPr id="340" name="Google Shape;340;p11"/>
            <p:cNvSpPr txBox="1"/>
            <p:nvPr/>
          </p:nvSpPr>
          <p:spPr>
            <a:xfrm>
              <a:off x="689082" y="1149920"/>
              <a:ext cx="12130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ML problem framing</a:t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738290" y="1139003"/>
              <a:ext cx="1296428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1"/>
          <p:cNvGrpSpPr/>
          <p:nvPr/>
        </p:nvGrpSpPr>
        <p:grpSpPr>
          <a:xfrm>
            <a:off x="3542382" y="2813120"/>
            <a:ext cx="1236489" cy="285750"/>
            <a:chOff x="2331927" y="1287625"/>
            <a:chExt cx="1236489" cy="285750"/>
          </a:xfrm>
        </p:grpSpPr>
        <p:sp>
          <p:nvSpPr>
            <p:cNvPr id="343" name="Google Shape;343;p11"/>
            <p:cNvSpPr/>
            <p:nvPr/>
          </p:nvSpPr>
          <p:spPr>
            <a:xfrm>
              <a:off x="2331927" y="1287625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B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 txBox="1"/>
            <p:nvPr/>
          </p:nvSpPr>
          <p:spPr>
            <a:xfrm>
              <a:off x="2413004" y="1307450"/>
              <a:ext cx="9765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>
            <a:off x="3510628" y="3320626"/>
            <a:ext cx="1236489" cy="285750"/>
            <a:chOff x="2331927" y="1770841"/>
            <a:chExt cx="1236489" cy="285750"/>
          </a:xfrm>
        </p:grpSpPr>
        <p:sp>
          <p:nvSpPr>
            <p:cNvPr id="346" name="Google Shape;346;p11"/>
            <p:cNvSpPr txBox="1"/>
            <p:nvPr/>
          </p:nvSpPr>
          <p:spPr>
            <a:xfrm>
              <a:off x="2413004" y="1770841"/>
              <a:ext cx="103746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Integration</a:t>
              </a:r>
              <a:endPara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2331927" y="1770841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B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1"/>
          <p:cNvGrpSpPr/>
          <p:nvPr/>
        </p:nvGrpSpPr>
        <p:grpSpPr>
          <a:xfrm>
            <a:off x="3469199" y="3798951"/>
            <a:ext cx="1279585" cy="412016"/>
            <a:chOff x="2300933" y="2235339"/>
            <a:chExt cx="1279585" cy="412016"/>
          </a:xfrm>
        </p:grpSpPr>
        <p:sp>
          <p:nvSpPr>
            <p:cNvPr id="349" name="Google Shape;349;p11"/>
            <p:cNvSpPr/>
            <p:nvPr/>
          </p:nvSpPr>
          <p:spPr>
            <a:xfrm>
              <a:off x="2344029" y="2235339"/>
              <a:ext cx="1236489" cy="412016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B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 txBox="1"/>
            <p:nvPr/>
          </p:nvSpPr>
          <p:spPr>
            <a:xfrm>
              <a:off x="2300933" y="2247245"/>
              <a:ext cx="118974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Preparation &amp;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Cleaning</a:t>
              </a:r>
              <a:endParaRPr/>
            </a:p>
          </p:txBody>
        </p:sp>
      </p:grpSp>
      <p:grpSp>
        <p:nvGrpSpPr>
          <p:cNvPr id="351" name="Google Shape;351;p11"/>
          <p:cNvGrpSpPr/>
          <p:nvPr/>
        </p:nvGrpSpPr>
        <p:grpSpPr>
          <a:xfrm>
            <a:off x="5058550" y="3759766"/>
            <a:ext cx="1294826" cy="285750"/>
            <a:chOff x="2262323" y="2815088"/>
            <a:chExt cx="1294826" cy="285750"/>
          </a:xfrm>
        </p:grpSpPr>
        <p:sp>
          <p:nvSpPr>
            <p:cNvPr id="352" name="Google Shape;352;p11"/>
            <p:cNvSpPr/>
            <p:nvPr/>
          </p:nvSpPr>
          <p:spPr>
            <a:xfrm>
              <a:off x="2320660" y="2815088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 txBox="1"/>
            <p:nvPr/>
          </p:nvSpPr>
          <p:spPr>
            <a:xfrm>
              <a:off x="2262323" y="2822837"/>
              <a:ext cx="12346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Feature Engineering</a:t>
              </a:r>
              <a:endParaRPr/>
            </a:p>
          </p:txBody>
        </p:sp>
      </p:grpSp>
      <p:grpSp>
        <p:nvGrpSpPr>
          <p:cNvPr id="354" name="Google Shape;354;p11"/>
          <p:cNvGrpSpPr/>
          <p:nvPr/>
        </p:nvGrpSpPr>
        <p:grpSpPr>
          <a:xfrm>
            <a:off x="5121265" y="4244032"/>
            <a:ext cx="1255460" cy="428099"/>
            <a:chOff x="2300933" y="3248235"/>
            <a:chExt cx="1255460" cy="428099"/>
          </a:xfrm>
        </p:grpSpPr>
        <p:sp>
          <p:nvSpPr>
            <p:cNvPr id="355" name="Google Shape;355;p11"/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 txBox="1"/>
            <p:nvPr/>
          </p:nvSpPr>
          <p:spPr>
            <a:xfrm>
              <a:off x="2300933" y="3258055"/>
              <a:ext cx="11192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Training &amp;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Parameter Tuning</a:t>
              </a:r>
              <a:endParaRPr/>
            </a:p>
          </p:txBody>
        </p:sp>
      </p:grpSp>
      <p:grpSp>
        <p:nvGrpSpPr>
          <p:cNvPr id="357" name="Google Shape;357;p11"/>
          <p:cNvGrpSpPr/>
          <p:nvPr/>
        </p:nvGrpSpPr>
        <p:grpSpPr>
          <a:xfrm>
            <a:off x="5139254" y="4877058"/>
            <a:ext cx="1236489" cy="285750"/>
            <a:chOff x="2314968" y="3865331"/>
            <a:chExt cx="1236489" cy="285750"/>
          </a:xfrm>
        </p:grpSpPr>
        <p:sp>
          <p:nvSpPr>
            <p:cNvPr id="358" name="Google Shape;358;p11"/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 txBox="1"/>
            <p:nvPr/>
          </p:nvSpPr>
          <p:spPr>
            <a:xfrm>
              <a:off x="2365795" y="3886077"/>
              <a:ext cx="10951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/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5314690" y="5489708"/>
            <a:ext cx="880231" cy="682492"/>
            <a:chOff x="3960771" y="2815088"/>
            <a:chExt cx="880231" cy="682492"/>
          </a:xfrm>
        </p:grpSpPr>
        <p:sp>
          <p:nvSpPr>
            <p:cNvPr id="361" name="Google Shape;361;p11"/>
            <p:cNvSpPr/>
            <p:nvPr/>
          </p:nvSpPr>
          <p:spPr>
            <a:xfrm>
              <a:off x="3960771" y="2815088"/>
              <a:ext cx="880231" cy="682492"/>
            </a:xfrm>
            <a:prstGeom prst="diamond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 txBox="1"/>
            <p:nvPr/>
          </p:nvSpPr>
          <p:spPr>
            <a:xfrm>
              <a:off x="4045592" y="2977281"/>
              <a:ext cx="7360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Are Business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Goals met?</a:t>
              </a:r>
              <a:endParaRPr/>
            </a:p>
          </p:txBody>
        </p:sp>
      </p:grpSp>
      <p:grpSp>
        <p:nvGrpSpPr>
          <p:cNvPr id="363" name="Google Shape;363;p11"/>
          <p:cNvGrpSpPr/>
          <p:nvPr/>
        </p:nvGrpSpPr>
        <p:grpSpPr>
          <a:xfrm>
            <a:off x="6916012" y="4935904"/>
            <a:ext cx="1242812" cy="285750"/>
            <a:chOff x="2308645" y="3865331"/>
            <a:chExt cx="1242812" cy="285750"/>
          </a:xfrm>
        </p:grpSpPr>
        <p:sp>
          <p:nvSpPr>
            <p:cNvPr id="364" name="Google Shape;364;p11"/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CB6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 txBox="1"/>
            <p:nvPr/>
          </p:nvSpPr>
          <p:spPr>
            <a:xfrm>
              <a:off x="2308645" y="3886077"/>
              <a:ext cx="11913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Deployment</a:t>
              </a:r>
              <a:endParaRPr/>
            </a:p>
          </p:txBody>
        </p:sp>
      </p:grpSp>
      <p:cxnSp>
        <p:nvCxnSpPr>
          <p:cNvPr id="366" name="Google Shape;366;p11"/>
          <p:cNvCxnSpPr>
            <a:stCxn id="361" idx="3"/>
            <a:endCxn id="364" idx="2"/>
          </p:cNvCxnSpPr>
          <p:nvPr/>
        </p:nvCxnSpPr>
        <p:spPr>
          <a:xfrm flipH="1" rot="10800000">
            <a:off x="6194921" y="5221654"/>
            <a:ext cx="1345800" cy="609300"/>
          </a:xfrm>
          <a:prstGeom prst="bentConnector2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7" name="Google Shape;367;p11"/>
          <p:cNvSpPr/>
          <p:nvPr/>
        </p:nvSpPr>
        <p:spPr>
          <a:xfrm>
            <a:off x="7405410" y="4428440"/>
            <a:ext cx="275441" cy="275441"/>
          </a:xfrm>
          <a:prstGeom prst="ellipse">
            <a:avLst/>
          </a:prstGeom>
          <a:solidFill>
            <a:srgbClr val="33D5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11"/>
          <p:cNvGrpSpPr/>
          <p:nvPr/>
        </p:nvGrpSpPr>
        <p:grpSpPr>
          <a:xfrm>
            <a:off x="6927650" y="3734653"/>
            <a:ext cx="1236489" cy="428099"/>
            <a:chOff x="2319904" y="3248235"/>
            <a:chExt cx="1236489" cy="428099"/>
          </a:xfrm>
        </p:grpSpPr>
        <p:sp>
          <p:nvSpPr>
            <p:cNvPr id="369" name="Google Shape;369;p11"/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CB6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 txBox="1"/>
            <p:nvPr/>
          </p:nvSpPr>
          <p:spPr>
            <a:xfrm>
              <a:off x="2485590" y="3258055"/>
              <a:ext cx="915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Monitoring &amp;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Debugging</a:t>
              </a:r>
              <a:endParaRPr/>
            </a:p>
          </p:txBody>
        </p:sp>
      </p:grpSp>
      <p:cxnSp>
        <p:nvCxnSpPr>
          <p:cNvPr id="371" name="Google Shape;371;p11"/>
          <p:cNvCxnSpPr>
            <a:stCxn id="369" idx="0"/>
            <a:endCxn id="343" idx="3"/>
          </p:cNvCxnSpPr>
          <p:nvPr/>
        </p:nvCxnSpPr>
        <p:spPr>
          <a:xfrm flipH="1" rot="5400000">
            <a:off x="5773045" y="1961803"/>
            <a:ext cx="778800" cy="2766900"/>
          </a:xfrm>
          <a:prstGeom prst="bentConnector2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2" name="Google Shape;372;p11"/>
          <p:cNvCxnSpPr>
            <a:stCxn id="343" idx="2"/>
            <a:endCxn id="346" idx="0"/>
          </p:cNvCxnSpPr>
          <p:nvPr/>
        </p:nvCxnSpPr>
        <p:spPr>
          <a:xfrm flipH="1">
            <a:off x="4110527" y="3098870"/>
            <a:ext cx="50100" cy="221700"/>
          </a:xfrm>
          <a:prstGeom prst="straightConnector1">
            <a:avLst/>
          </a:prstGeom>
          <a:noFill/>
          <a:ln cap="flat" cmpd="sng" w="12700">
            <a:solidFill>
              <a:srgbClr val="47474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3" name="Google Shape;373;p11"/>
          <p:cNvCxnSpPr>
            <a:stCxn id="347" idx="2"/>
            <a:endCxn id="349" idx="0"/>
          </p:cNvCxnSpPr>
          <p:nvPr/>
        </p:nvCxnSpPr>
        <p:spPr>
          <a:xfrm>
            <a:off x="4128873" y="3606376"/>
            <a:ext cx="1800" cy="192600"/>
          </a:xfrm>
          <a:prstGeom prst="straightConnector1">
            <a:avLst/>
          </a:prstGeom>
          <a:noFill/>
          <a:ln cap="flat" cmpd="sng" w="12700">
            <a:solidFill>
              <a:srgbClr val="47474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4" name="Google Shape;374;p11"/>
          <p:cNvCxnSpPr>
            <a:stCxn id="364" idx="0"/>
            <a:endCxn id="367" idx="4"/>
          </p:cNvCxnSpPr>
          <p:nvPr/>
        </p:nvCxnSpPr>
        <p:spPr>
          <a:xfrm flipH="1" rot="10800000">
            <a:off x="7540580" y="4704004"/>
            <a:ext cx="2700" cy="2319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5" name="Google Shape;375;p11"/>
          <p:cNvCxnSpPr>
            <a:stCxn id="367" idx="0"/>
            <a:endCxn id="369" idx="2"/>
          </p:cNvCxnSpPr>
          <p:nvPr/>
        </p:nvCxnSpPr>
        <p:spPr>
          <a:xfrm flipH="1" rot="10800000">
            <a:off x="7543131" y="4162640"/>
            <a:ext cx="2700" cy="2658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6" name="Google Shape;376;p11"/>
          <p:cNvCxnSpPr>
            <a:stCxn id="352" idx="2"/>
            <a:endCxn id="356" idx="0"/>
          </p:cNvCxnSpPr>
          <p:nvPr/>
        </p:nvCxnSpPr>
        <p:spPr>
          <a:xfrm flipH="1">
            <a:off x="5680832" y="4045516"/>
            <a:ext cx="54300" cy="2082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7" name="Google Shape;377;p11"/>
          <p:cNvCxnSpPr>
            <a:stCxn id="355" idx="2"/>
            <a:endCxn id="358" idx="0"/>
          </p:cNvCxnSpPr>
          <p:nvPr/>
        </p:nvCxnSpPr>
        <p:spPr>
          <a:xfrm flipH="1">
            <a:off x="5757581" y="4672131"/>
            <a:ext cx="900" cy="2049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8" name="Google Shape;378;p11"/>
          <p:cNvCxnSpPr>
            <a:stCxn id="358" idx="2"/>
            <a:endCxn id="361" idx="0"/>
          </p:cNvCxnSpPr>
          <p:nvPr/>
        </p:nvCxnSpPr>
        <p:spPr>
          <a:xfrm flipH="1">
            <a:off x="5754799" y="5162808"/>
            <a:ext cx="2700" cy="327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9" name="Google Shape;379;p11"/>
          <p:cNvCxnSpPr/>
          <p:nvPr/>
        </p:nvCxnSpPr>
        <p:spPr>
          <a:xfrm rot="-5400000">
            <a:off x="4541672" y="4102811"/>
            <a:ext cx="786300" cy="362100"/>
          </a:xfrm>
          <a:prstGeom prst="bentConnector3">
            <a:avLst>
              <a:gd fmla="val 0" name="adj1"/>
            </a:avLst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80" name="Google Shape;380;p11"/>
          <p:cNvSpPr/>
          <p:nvPr/>
        </p:nvSpPr>
        <p:spPr>
          <a:xfrm>
            <a:off x="3496207" y="4465050"/>
            <a:ext cx="1236489" cy="412016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C3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11"/>
          <p:cNvCxnSpPr>
            <a:stCxn id="349" idx="2"/>
            <a:endCxn id="380" idx="0"/>
          </p:cNvCxnSpPr>
          <p:nvPr/>
        </p:nvCxnSpPr>
        <p:spPr>
          <a:xfrm flipH="1">
            <a:off x="4114340" y="4210967"/>
            <a:ext cx="16200" cy="2541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2" name="Google Shape;382;p11"/>
          <p:cNvCxnSpPr>
            <a:stCxn id="361" idx="1"/>
            <a:endCxn id="380" idx="2"/>
          </p:cNvCxnSpPr>
          <p:nvPr/>
        </p:nvCxnSpPr>
        <p:spPr>
          <a:xfrm rot="10800000">
            <a:off x="4114390" y="4876954"/>
            <a:ext cx="1200300" cy="954000"/>
          </a:xfrm>
          <a:prstGeom prst="bentConnector2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3" name="Google Shape;383;p11"/>
          <p:cNvCxnSpPr>
            <a:stCxn id="341" idx="3"/>
            <a:endCxn id="343" idx="1"/>
          </p:cNvCxnSpPr>
          <p:nvPr/>
        </p:nvCxnSpPr>
        <p:spPr>
          <a:xfrm>
            <a:off x="2776589" y="2955999"/>
            <a:ext cx="7659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4" name="Google Shape;384;p11"/>
          <p:cNvCxnSpPr>
            <a:stCxn id="361" idx="1"/>
            <a:endCxn id="343" idx="1"/>
          </p:cNvCxnSpPr>
          <p:nvPr/>
        </p:nvCxnSpPr>
        <p:spPr>
          <a:xfrm rot="10800000">
            <a:off x="3542290" y="2956054"/>
            <a:ext cx="1772400" cy="2874900"/>
          </a:xfrm>
          <a:prstGeom prst="bentConnector3">
            <a:avLst>
              <a:gd fmla="val 112892" name="adj1"/>
            </a:avLst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5" name="Google Shape;385;p11"/>
          <p:cNvCxnSpPr>
            <a:stCxn id="337" idx="4"/>
            <a:endCxn id="340" idx="0"/>
          </p:cNvCxnSpPr>
          <p:nvPr/>
        </p:nvCxnSpPr>
        <p:spPr>
          <a:xfrm flipH="1">
            <a:off x="2013679" y="2373577"/>
            <a:ext cx="52200" cy="4506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86" name="Google Shape;386;p11"/>
          <p:cNvSpPr txBox="1"/>
          <p:nvPr/>
        </p:nvSpPr>
        <p:spPr>
          <a:xfrm>
            <a:off x="7622835" y="4450565"/>
            <a:ext cx="8595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Predictions</a:t>
            </a:r>
            <a:endParaRPr/>
          </a:p>
        </p:txBody>
      </p:sp>
      <p:sp>
        <p:nvSpPr>
          <p:cNvPr id="387" name="Google Shape;387;p11"/>
          <p:cNvSpPr txBox="1"/>
          <p:nvPr/>
        </p:nvSpPr>
        <p:spPr>
          <a:xfrm>
            <a:off x="6119001" y="5584732"/>
            <a:ext cx="32573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388" name="Google Shape;388;p11"/>
          <p:cNvSpPr txBox="1"/>
          <p:nvPr/>
        </p:nvSpPr>
        <p:spPr>
          <a:xfrm>
            <a:off x="4906207" y="5568202"/>
            <a:ext cx="304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89" name="Google Shape;389;p11"/>
          <p:cNvSpPr txBox="1"/>
          <p:nvPr/>
        </p:nvSpPr>
        <p:spPr>
          <a:xfrm rot="-5400000">
            <a:off x="2718678" y="3875103"/>
            <a:ext cx="10021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sp>
        <p:nvSpPr>
          <p:cNvPr id="390" name="Google Shape;390;p11"/>
          <p:cNvSpPr txBox="1"/>
          <p:nvPr/>
        </p:nvSpPr>
        <p:spPr>
          <a:xfrm rot="-5400000">
            <a:off x="3562946" y="5248231"/>
            <a:ext cx="7841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endParaRPr/>
          </a:p>
        </p:txBody>
      </p:sp>
      <p:sp>
        <p:nvSpPr>
          <p:cNvPr id="391" name="Google Shape;391;p11"/>
          <p:cNvSpPr/>
          <p:nvPr/>
        </p:nvSpPr>
        <p:spPr>
          <a:xfrm>
            <a:off x="3453113" y="2518013"/>
            <a:ext cx="1453096" cy="1825944"/>
          </a:xfrm>
          <a:prstGeom prst="rect">
            <a:avLst/>
          </a:prstGeom>
          <a:solidFill>
            <a:srgbClr val="F8F8F8">
              <a:alpha val="1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3427712" y="2657714"/>
            <a:ext cx="1453096" cy="1686244"/>
          </a:xfrm>
          <a:prstGeom prst="rect">
            <a:avLst/>
          </a:prstGeom>
          <a:solidFill>
            <a:srgbClr val="474746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 txBox="1"/>
          <p:nvPr/>
        </p:nvSpPr>
        <p:spPr>
          <a:xfrm>
            <a:off x="857652" y="3740076"/>
            <a:ext cx="23603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36" lvl="0" marL="285736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Amazon S3</a:t>
            </a:r>
            <a:endParaRPr/>
          </a:p>
          <a:p>
            <a:pPr indent="-285736" lvl="0" marL="285736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Amazon Glue</a:t>
            </a:r>
            <a:endParaRPr/>
          </a:p>
          <a:p>
            <a:pPr indent="-285736" lvl="0" marL="285736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Amazon Athena</a:t>
            </a:r>
            <a:endParaRPr/>
          </a:p>
          <a:p>
            <a:pPr indent="-285736" lvl="0" marL="285736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Amazon EMR</a:t>
            </a:r>
            <a:endParaRPr/>
          </a:p>
          <a:p>
            <a:pPr indent="-285736" lvl="0" marL="285736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Amazon Redshift</a:t>
            </a:r>
            <a:endParaRPr/>
          </a:p>
        </p:txBody>
      </p:sp>
      <p:sp>
        <p:nvSpPr>
          <p:cNvPr id="394" name="Google Shape;394;p11"/>
          <p:cNvSpPr txBox="1"/>
          <p:nvPr/>
        </p:nvSpPr>
        <p:spPr>
          <a:xfrm>
            <a:off x="5764563" y="2724121"/>
            <a:ext cx="64793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Re-training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"/>
          <p:cNvSpPr txBox="1"/>
          <p:nvPr/>
        </p:nvSpPr>
        <p:spPr>
          <a:xfrm>
            <a:off x="932070" y="2173887"/>
            <a:ext cx="7307262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Amazon Sagemaker</a:t>
            </a:r>
            <a:endParaRPr/>
          </a:p>
        </p:txBody>
      </p:sp>
      <p:cxnSp>
        <p:nvCxnSpPr>
          <p:cNvPr id="401" name="Google Shape;401;p12"/>
          <p:cNvCxnSpPr/>
          <p:nvPr/>
        </p:nvCxnSpPr>
        <p:spPr>
          <a:xfrm>
            <a:off x="3553825" y="2840239"/>
            <a:ext cx="1960250" cy="0"/>
          </a:xfrm>
          <a:prstGeom prst="straightConnector1">
            <a:avLst/>
          </a:prstGeom>
          <a:noFill/>
          <a:ln cap="flat" cmpd="sng" w="25400">
            <a:solidFill>
              <a:srgbClr val="2964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402" name="Google Shape;4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2" y="1252926"/>
            <a:ext cx="863600" cy="104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12"/>
          <p:cNvGrpSpPr/>
          <p:nvPr/>
        </p:nvGrpSpPr>
        <p:grpSpPr>
          <a:xfrm>
            <a:off x="1182413" y="2823899"/>
            <a:ext cx="488731" cy="646331"/>
            <a:chOff x="1182413" y="2700490"/>
            <a:chExt cx="488731" cy="646331"/>
          </a:xfrm>
        </p:grpSpPr>
        <p:sp>
          <p:nvSpPr>
            <p:cNvPr id="404" name="Google Shape;404;p12"/>
            <p:cNvSpPr txBox="1"/>
            <p:nvPr/>
          </p:nvSpPr>
          <p:spPr>
            <a:xfrm>
              <a:off x="1232290" y="2700490"/>
              <a:ext cx="4187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182413" y="2774731"/>
              <a:ext cx="488731" cy="488731"/>
            </a:xfrm>
            <a:prstGeom prst="ellipse">
              <a:avLst/>
            </a:prstGeom>
            <a:noFill/>
            <a:ln cap="flat" cmpd="sng" w="28575">
              <a:solidFill>
                <a:srgbClr val="07C1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12"/>
          <p:cNvGrpSpPr/>
          <p:nvPr/>
        </p:nvGrpSpPr>
        <p:grpSpPr>
          <a:xfrm>
            <a:off x="3071773" y="2811430"/>
            <a:ext cx="488731" cy="646331"/>
            <a:chOff x="1157475" y="2688021"/>
            <a:chExt cx="488731" cy="646331"/>
          </a:xfrm>
        </p:grpSpPr>
        <p:sp>
          <p:nvSpPr>
            <p:cNvPr id="407" name="Google Shape;407;p12"/>
            <p:cNvSpPr txBox="1"/>
            <p:nvPr/>
          </p:nvSpPr>
          <p:spPr>
            <a:xfrm>
              <a:off x="1206063" y="2688021"/>
              <a:ext cx="4187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157475" y="2762262"/>
              <a:ext cx="488731" cy="488731"/>
            </a:xfrm>
            <a:prstGeom prst="ellipse">
              <a:avLst/>
            </a:prstGeom>
            <a:noFill/>
            <a:ln cap="flat" cmpd="sng" w="28575">
              <a:solidFill>
                <a:srgbClr val="07C1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12"/>
          <p:cNvGrpSpPr/>
          <p:nvPr/>
        </p:nvGrpSpPr>
        <p:grpSpPr>
          <a:xfrm>
            <a:off x="5118983" y="2935546"/>
            <a:ext cx="488732" cy="646331"/>
            <a:chOff x="1182413" y="2700490"/>
            <a:chExt cx="488731" cy="646331"/>
          </a:xfrm>
        </p:grpSpPr>
        <p:sp>
          <p:nvSpPr>
            <p:cNvPr id="410" name="Google Shape;410;p12"/>
            <p:cNvSpPr txBox="1"/>
            <p:nvPr/>
          </p:nvSpPr>
          <p:spPr>
            <a:xfrm>
              <a:off x="1251349" y="2700490"/>
              <a:ext cx="4187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182413" y="2774731"/>
              <a:ext cx="488731" cy="488731"/>
            </a:xfrm>
            <a:prstGeom prst="ellipse">
              <a:avLst/>
            </a:prstGeom>
            <a:noFill/>
            <a:ln cap="flat" cmpd="sng" w="28575">
              <a:solidFill>
                <a:srgbClr val="07C1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12"/>
          <p:cNvGrpSpPr/>
          <p:nvPr/>
        </p:nvGrpSpPr>
        <p:grpSpPr>
          <a:xfrm>
            <a:off x="6958469" y="2910609"/>
            <a:ext cx="488731" cy="646331"/>
            <a:chOff x="1182413" y="2700490"/>
            <a:chExt cx="488731" cy="646331"/>
          </a:xfrm>
        </p:grpSpPr>
        <p:sp>
          <p:nvSpPr>
            <p:cNvPr id="413" name="Google Shape;413;p12"/>
            <p:cNvSpPr txBox="1"/>
            <p:nvPr/>
          </p:nvSpPr>
          <p:spPr>
            <a:xfrm>
              <a:off x="1219822" y="2700490"/>
              <a:ext cx="4187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182413" y="2774731"/>
              <a:ext cx="488731" cy="488731"/>
            </a:xfrm>
            <a:prstGeom prst="ellipse">
              <a:avLst/>
            </a:prstGeom>
            <a:noFill/>
            <a:ln cap="flat" cmpd="sng" w="28575">
              <a:solidFill>
                <a:srgbClr val="07C1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12"/>
          <p:cNvSpPr txBox="1"/>
          <p:nvPr/>
        </p:nvSpPr>
        <p:spPr>
          <a:xfrm>
            <a:off x="1293021" y="4423939"/>
            <a:ext cx="229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16" name="Google Shape;416;p12"/>
          <p:cNvSpPr txBox="1"/>
          <p:nvPr/>
        </p:nvSpPr>
        <p:spPr>
          <a:xfrm>
            <a:off x="3223898" y="4432471"/>
            <a:ext cx="229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17" name="Google Shape;417;p12"/>
          <p:cNvSpPr txBox="1"/>
          <p:nvPr/>
        </p:nvSpPr>
        <p:spPr>
          <a:xfrm>
            <a:off x="5288534" y="4436589"/>
            <a:ext cx="229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18" name="Google Shape;418;p12"/>
          <p:cNvSpPr txBox="1"/>
          <p:nvPr/>
        </p:nvSpPr>
        <p:spPr>
          <a:xfrm>
            <a:off x="7119447" y="4432471"/>
            <a:ext cx="229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19" name="Google Shape;419;p12"/>
          <p:cNvSpPr txBox="1"/>
          <p:nvPr/>
        </p:nvSpPr>
        <p:spPr>
          <a:xfrm>
            <a:off x="666023" y="4696052"/>
            <a:ext cx="141096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SM Notebooks Service</a:t>
            </a:r>
            <a:endParaRPr/>
          </a:p>
        </p:txBody>
      </p:sp>
      <p:sp>
        <p:nvSpPr>
          <p:cNvPr id="420" name="Google Shape;420;p12"/>
          <p:cNvSpPr/>
          <p:nvPr/>
        </p:nvSpPr>
        <p:spPr>
          <a:xfrm>
            <a:off x="321955" y="5023399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GPU powered, </a:t>
            </a:r>
            <a:r>
              <a:rPr lang="en-US" sz="900">
                <a:solidFill>
                  <a:srgbClr val="FF9600"/>
                </a:solidFill>
                <a:latin typeface="Arial"/>
                <a:ea typeface="Arial"/>
                <a:cs typeface="Arial"/>
                <a:sym typeface="Arial"/>
              </a:rPr>
              <a:t>Workspaces</a:t>
            </a:r>
            <a:r>
              <a:rPr lang="en-US" sz="900">
                <a:solidFill>
                  <a:srgbClr val="4747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Data Scientist and Developers</a:t>
            </a:r>
            <a:endParaRPr/>
          </a:p>
        </p:txBody>
      </p:sp>
      <p:sp>
        <p:nvSpPr>
          <p:cNvPr id="421" name="Google Shape;421;p12"/>
          <p:cNvSpPr txBox="1"/>
          <p:nvPr/>
        </p:nvSpPr>
        <p:spPr>
          <a:xfrm>
            <a:off x="2824414" y="4696683"/>
            <a:ext cx="98937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SM Algorithms</a:t>
            </a:r>
            <a:endParaRPr/>
          </a:p>
        </p:txBody>
      </p:sp>
      <p:sp>
        <p:nvSpPr>
          <p:cNvPr id="422" name="Google Shape;422;p12"/>
          <p:cNvSpPr txBox="1"/>
          <p:nvPr/>
        </p:nvSpPr>
        <p:spPr>
          <a:xfrm>
            <a:off x="4733326" y="4696275"/>
            <a:ext cx="12586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SM Training Service</a:t>
            </a:r>
            <a:endParaRPr/>
          </a:p>
        </p:txBody>
      </p:sp>
      <p:sp>
        <p:nvSpPr>
          <p:cNvPr id="423" name="Google Shape;423;p12"/>
          <p:cNvSpPr txBox="1"/>
          <p:nvPr/>
        </p:nvSpPr>
        <p:spPr>
          <a:xfrm>
            <a:off x="6580037" y="4698351"/>
            <a:ext cx="123303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SM Hosting Service</a:t>
            </a:r>
            <a:endParaRPr/>
          </a:p>
        </p:txBody>
      </p:sp>
      <p:sp>
        <p:nvSpPr>
          <p:cNvPr id="424" name="Google Shape;424;p12"/>
          <p:cNvSpPr/>
          <p:nvPr/>
        </p:nvSpPr>
        <p:spPr>
          <a:xfrm>
            <a:off x="2533137" y="5023627"/>
            <a:ext cx="20388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Performance Web-Scale </a:t>
            </a:r>
            <a:r>
              <a:rPr lang="en-US" sz="900">
                <a:solidFill>
                  <a:srgbClr val="FF9600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r>
              <a:rPr lang="en-US" sz="900">
                <a:solidFill>
                  <a:srgbClr val="4747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 Of The Box</a:t>
            </a:r>
            <a:endParaRPr/>
          </a:p>
        </p:txBody>
      </p:sp>
      <p:sp>
        <p:nvSpPr>
          <p:cNvPr id="425" name="Google Shape;425;p12"/>
          <p:cNvSpPr/>
          <p:nvPr/>
        </p:nvSpPr>
        <p:spPr>
          <a:xfrm>
            <a:off x="4695549" y="5023629"/>
            <a:ext cx="18844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Managed Distributed </a:t>
            </a:r>
            <a:r>
              <a:rPr lang="en-US" sz="900">
                <a:solidFill>
                  <a:srgbClr val="FF9600"/>
                </a:solidFill>
                <a:latin typeface="Arial"/>
                <a:ea typeface="Arial"/>
                <a:cs typeface="Arial"/>
                <a:sym typeface="Arial"/>
              </a:rPr>
              <a:t>model training service</a:t>
            </a:r>
            <a:endParaRPr sz="900">
              <a:solidFill>
                <a:srgbClr val="474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2"/>
          <p:cNvSpPr/>
          <p:nvPr/>
        </p:nvSpPr>
        <p:spPr>
          <a:xfrm>
            <a:off x="6461186" y="4961842"/>
            <a:ext cx="1972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Production Ready </a:t>
            </a:r>
            <a:r>
              <a:rPr lang="en-US" sz="900">
                <a:solidFill>
                  <a:srgbClr val="FF9600"/>
                </a:solidFill>
                <a:latin typeface="Arial"/>
                <a:ea typeface="Arial"/>
                <a:cs typeface="Arial"/>
                <a:sym typeface="Arial"/>
              </a:rPr>
              <a:t>Model Hosting </a:t>
            </a: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Requiring No Engineering</a:t>
            </a:r>
            <a:endParaRPr/>
          </a:p>
        </p:txBody>
      </p:sp>
      <p:pic>
        <p:nvPicPr>
          <p:cNvPr descr="A close up of a sign&#10;&#10;Description automatically generated" id="427" name="Google Shape;4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786" y="3578965"/>
            <a:ext cx="644589" cy="83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28" name="Google Shape;42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7405" y="3574567"/>
            <a:ext cx="719121" cy="874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29" name="Google Shape;42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8082" y="3578620"/>
            <a:ext cx="870533" cy="86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9576" y="3647484"/>
            <a:ext cx="702409" cy="72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436" name="Google Shape;4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94011"/>
            <a:ext cx="8956054" cy="51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"/>
          <p:cNvSpPr txBox="1"/>
          <p:nvPr/>
        </p:nvSpPr>
        <p:spPr>
          <a:xfrm>
            <a:off x="1838374" y="2515426"/>
            <a:ext cx="5166360" cy="66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Caveat"/>
              <a:buNone/>
            </a:pPr>
            <a:r>
              <a:rPr b="0" i="0" lang="en-US" sz="3200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/>
          </a:p>
        </p:txBody>
      </p:sp>
      <p:sp>
        <p:nvSpPr>
          <p:cNvPr id="444" name="Google Shape;444;p14"/>
          <p:cNvSpPr/>
          <p:nvPr/>
        </p:nvSpPr>
        <p:spPr>
          <a:xfrm>
            <a:off x="1173263" y="3503437"/>
            <a:ext cx="682059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more showers soon  from multiple clouds !!!</a:t>
            </a:r>
            <a:endParaRPr/>
          </a:p>
        </p:txBody>
      </p:sp>
      <p:pic>
        <p:nvPicPr>
          <p:cNvPr id="445" name="Google Shape;445;p14"/>
          <p:cNvPicPr preferRelativeResize="0"/>
          <p:nvPr/>
        </p:nvPicPr>
        <p:blipFill rotWithShape="1">
          <a:blip r:embed="rId3">
            <a:alphaModFix/>
          </a:blip>
          <a:srcRect b="-1576" l="0" r="71416" t="87006"/>
          <a:stretch/>
        </p:blipFill>
        <p:spPr>
          <a:xfrm rot="10800000">
            <a:off x="1674820" y="3047513"/>
            <a:ext cx="5559689" cy="2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/>
          <p:nvPr/>
        </p:nvSpPr>
        <p:spPr>
          <a:xfrm>
            <a:off x="1838374" y="1626427"/>
            <a:ext cx="5166360" cy="66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Caveat"/>
              <a:buNone/>
            </a:pPr>
            <a:r>
              <a:rPr b="0" i="0" lang="en-US" sz="3200" u="none" cap="none" strike="noStrike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mission</a:t>
            </a: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1838374" y="2512840"/>
            <a:ext cx="6657926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Cloud Providers to Democratize Machine Learning</a:t>
            </a:r>
            <a:endParaRPr/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 b="-1576" l="0" r="71416" t="87006"/>
          <a:stretch/>
        </p:blipFill>
        <p:spPr>
          <a:xfrm rot="10800000">
            <a:off x="1674820" y="2158514"/>
            <a:ext cx="5559689" cy="2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"/>
          <p:cNvSpPr/>
          <p:nvPr/>
        </p:nvSpPr>
        <p:spPr>
          <a:xfrm>
            <a:off x="358468" y="1229551"/>
            <a:ext cx="38452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focus for Today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952312" y="3336942"/>
            <a:ext cx="4269339" cy="2215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114300" wrap="square" tIns="914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 at Amazon.com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AI on AWS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Amazon ML stack 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sng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 AI services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Amazon Sagemaker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358468" y="2825077"/>
            <a:ext cx="38452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text on a white background&#10;&#10;Description automatically generated" id="197" name="Google Shape;1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4779" y="4477573"/>
            <a:ext cx="963636" cy="1119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98" name="Google Shape;1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779" y="2980931"/>
            <a:ext cx="971260" cy="111906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/>
          <p:nvPr/>
        </p:nvSpPr>
        <p:spPr>
          <a:xfrm>
            <a:off x="393699" y="1204151"/>
            <a:ext cx="37846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cloud service provides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4779" y="1642732"/>
            <a:ext cx="971260" cy="1095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01" name="Google Shape;20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2363" y="1873896"/>
            <a:ext cx="3605145" cy="3686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/>
          <p:nvPr/>
        </p:nvSpPr>
        <p:spPr>
          <a:xfrm>
            <a:off x="358468" y="1228272"/>
            <a:ext cx="38452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Redbus + AWS use case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lipart&#10;&#10;Description automatically generated" id="209" name="Google Shape;2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115" y="2666999"/>
            <a:ext cx="1956164" cy="132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peaker&#10;&#10;Description automatically generated" id="210" name="Google Shape;2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703" y="1882153"/>
            <a:ext cx="1298575" cy="216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11" name="Google Shape;2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4292" y="1871143"/>
            <a:ext cx="1298575" cy="219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5052" y="3076573"/>
            <a:ext cx="422536" cy="4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8392" y="3140072"/>
            <a:ext cx="542879" cy="30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 txBox="1"/>
          <p:nvPr/>
        </p:nvSpPr>
        <p:spPr>
          <a:xfrm>
            <a:off x="698500" y="4222753"/>
            <a:ext cx="73324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      :- </a:t>
            </a:r>
            <a:r>
              <a:rPr b="0" i="0" lang="en-US" sz="18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Alexa, please book a ticket from Bangalore to Mumbai</a:t>
            </a:r>
            <a:endParaRPr/>
          </a:p>
        </p:txBody>
      </p:sp>
      <p:sp>
        <p:nvSpPr>
          <p:cNvPr id="215" name="Google Shape;215;p4"/>
          <p:cNvSpPr txBox="1"/>
          <p:nvPr/>
        </p:nvSpPr>
        <p:spPr>
          <a:xfrm>
            <a:off x="698500" y="4541606"/>
            <a:ext cx="47179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Alexa  :- </a:t>
            </a:r>
            <a:r>
              <a:rPr lang="en-US" sz="1800">
                <a:solidFill>
                  <a:srgbClr val="EB82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Please suggest a date and time</a:t>
            </a:r>
            <a:endParaRPr/>
          </a:p>
        </p:txBody>
      </p:sp>
      <p:sp>
        <p:nvSpPr>
          <p:cNvPr id="216" name="Google Shape;216;p4"/>
          <p:cNvSpPr txBox="1"/>
          <p:nvPr/>
        </p:nvSpPr>
        <p:spPr>
          <a:xfrm>
            <a:off x="676277" y="4930352"/>
            <a:ext cx="47387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Me.     :- </a:t>
            </a:r>
            <a:r>
              <a:rPr lang="en-US" sz="18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15th August 2019 ko Dus baje.</a:t>
            </a:r>
            <a:endParaRPr/>
          </a:p>
        </p:txBody>
      </p:sp>
      <p:sp>
        <p:nvSpPr>
          <p:cNvPr id="217" name="Google Shape;217;p4"/>
          <p:cNvSpPr txBox="1"/>
          <p:nvPr/>
        </p:nvSpPr>
        <p:spPr>
          <a:xfrm>
            <a:off x="698500" y="5274030"/>
            <a:ext cx="85860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Alexa. :- </a:t>
            </a:r>
            <a:r>
              <a:rPr lang="en-US" sz="1800">
                <a:solidFill>
                  <a:srgbClr val="EB82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Ok, ticket will be booked for 15/08/2019 10:00 AM,  please confirm.</a:t>
            </a:r>
            <a:endParaRPr/>
          </a:p>
        </p:txBody>
      </p:sp>
      <p:sp>
        <p:nvSpPr>
          <p:cNvPr id="218" name="Google Shape;218;p4"/>
          <p:cNvSpPr txBox="1"/>
          <p:nvPr/>
        </p:nvSpPr>
        <p:spPr>
          <a:xfrm>
            <a:off x="4038600" y="5681246"/>
            <a:ext cx="34035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a concept to production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7607301" y="4646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7391400" y="5562600"/>
            <a:ext cx="108375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Hrs.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 txBox="1"/>
          <p:nvPr/>
        </p:nvSpPr>
        <p:spPr>
          <a:xfrm>
            <a:off x="276274" y="1000951"/>
            <a:ext cx="5166360" cy="66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397915" y="1119052"/>
            <a:ext cx="516636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at Amazon.com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617266" y="2946499"/>
            <a:ext cx="1439990" cy="36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525" lIns="9525" spcFirstLastPara="1" rIns="9525" wrap="square" tIns="9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Personalized recommendations</a:t>
            </a:r>
            <a:endParaRPr sz="112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24" y="2259738"/>
            <a:ext cx="435633" cy="54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6"/>
          <p:cNvSpPr txBox="1"/>
          <p:nvPr/>
        </p:nvSpPr>
        <p:spPr>
          <a:xfrm>
            <a:off x="7183682" y="2946498"/>
            <a:ext cx="1331580" cy="538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525" lIns="9525" spcFirstLastPara="1" rIns="9525" wrap="square" tIns="9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Inventing entirely new customer experiences</a:t>
            </a:r>
            <a:endParaRPr sz="112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2345796" y="2931024"/>
            <a:ext cx="1463776" cy="36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525" lIns="9525" spcFirstLastPara="1" rIns="9525" wrap="square" tIns="9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inventory management</a:t>
            </a:r>
            <a:endParaRPr sz="112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4174826" y="2946500"/>
            <a:ext cx="112724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25" lIns="9525" spcFirstLastPara="1" rIns="9525" wrap="square" tIns="9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Drones</a:t>
            </a:r>
            <a:endParaRPr/>
          </a:p>
        </p:txBody>
      </p:sp>
      <p:pic>
        <p:nvPicPr>
          <p:cNvPr id="234" name="Google Shape;2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6929" y="2297862"/>
            <a:ext cx="510541" cy="46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9621" y="2483417"/>
            <a:ext cx="759705" cy="16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 txBox="1"/>
          <p:nvPr/>
        </p:nvSpPr>
        <p:spPr>
          <a:xfrm>
            <a:off x="5693788" y="2946502"/>
            <a:ext cx="1127244" cy="365485"/>
          </a:xfrm>
          <a:prstGeom prst="rect">
            <a:avLst/>
          </a:prstGeom>
          <a:noFill/>
          <a:ln>
            <a:noFill/>
          </a:ln>
        </p:spPr>
        <p:txBody>
          <a:bodyPr anchorCtr="0" anchor="t" bIns="9525" lIns="9525" spcFirstLastPara="1" rIns="9525" wrap="square" tIns="9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Voice driven interactions</a:t>
            </a:r>
            <a:endParaRPr/>
          </a:p>
        </p:txBody>
      </p:sp>
      <p:pic>
        <p:nvPicPr>
          <p:cNvPr id="237" name="Google Shape;2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2078" y="2445048"/>
            <a:ext cx="910844" cy="20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5211" y="2445050"/>
            <a:ext cx="946474" cy="267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building, person, standing&#10;&#10;Description automatically generated" id="239" name="Google Shape;23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056" y="3527623"/>
            <a:ext cx="1386262" cy="1061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peaker&#10;&#10;Description automatically generated" id="240" name="Google Shape;24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1300" y="3567032"/>
            <a:ext cx="596897" cy="992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y, outdoor&#10;&#10;Description automatically generated" id="241" name="Google Shape;24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29099" y="3445060"/>
            <a:ext cx="1463776" cy="818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ople walking on a sidewalk&#10;&#10;Description automatically generated" id="242" name="Google Shape;24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44484" y="3823785"/>
            <a:ext cx="1516404" cy="864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43" name="Google Shape;24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0803" y="3485107"/>
            <a:ext cx="1171529" cy="125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/>
          <p:nvPr/>
        </p:nvSpPr>
        <p:spPr>
          <a:xfrm>
            <a:off x="319727" y="1116801"/>
            <a:ext cx="2670150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AWS for AI?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319728" y="3881469"/>
            <a:ext cx="1957648" cy="551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50"/>
              <a:buFont typeface="Arial"/>
              <a:buNone/>
            </a:pPr>
            <a:r>
              <a:rPr b="0" i="0" lang="en-US" sz="12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Wide variety of AI and ML services for your business</a:t>
            </a:r>
            <a:endParaRPr/>
          </a:p>
        </p:txBody>
      </p:sp>
      <p:sp>
        <p:nvSpPr>
          <p:cNvPr id="252" name="Google Shape;252;p7"/>
          <p:cNvSpPr txBox="1"/>
          <p:nvPr/>
        </p:nvSpPr>
        <p:spPr>
          <a:xfrm>
            <a:off x="2496277" y="3881471"/>
            <a:ext cx="2075726" cy="37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50"/>
              <a:buFont typeface="Arial"/>
              <a:buNone/>
            </a:pPr>
            <a:r>
              <a:rPr b="0" i="0" lang="en-US" sz="12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Low cost and ease of use</a:t>
            </a:r>
            <a:endParaRPr/>
          </a:p>
        </p:txBody>
      </p:sp>
      <p:sp>
        <p:nvSpPr>
          <p:cNvPr id="253" name="Google Shape;253;p7"/>
          <p:cNvSpPr txBox="1"/>
          <p:nvPr/>
        </p:nvSpPr>
        <p:spPr>
          <a:xfrm>
            <a:off x="4910225" y="3868405"/>
            <a:ext cx="1853083" cy="564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50"/>
              <a:buFont typeface="Arial"/>
              <a:buNone/>
            </a:pPr>
            <a:r>
              <a:rPr b="0" i="0" lang="en-US" sz="12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support for the all popular frameworks</a:t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7028268" y="3868405"/>
            <a:ext cx="1853083" cy="37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50"/>
              <a:buFont typeface="Arial"/>
              <a:buNone/>
            </a:pPr>
            <a:r>
              <a:rPr b="0" i="0" lang="en-US" sz="125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Wide variety of HPC machines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61" name="Google Shape;2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395"/>
            <a:ext cx="9144000" cy="43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evice&#10;&#10;Description automatically generated" id="266" name="Google Shape;2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9719"/>
            <a:ext cx="9144000" cy="381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>
            <p:ph type="title"/>
          </p:nvPr>
        </p:nvSpPr>
        <p:spPr>
          <a:xfrm>
            <a:off x="1395966" y="1036090"/>
            <a:ext cx="6376434" cy="716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Machine Learning Process</a:t>
            </a:r>
            <a:b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273" name="Google Shape;273;p10"/>
          <p:cNvGrpSpPr/>
          <p:nvPr/>
        </p:nvGrpSpPr>
        <p:grpSpPr>
          <a:xfrm>
            <a:off x="3236543" y="4388853"/>
            <a:ext cx="1279586" cy="412016"/>
            <a:chOff x="2823541" y="2785235"/>
            <a:chExt cx="1279585" cy="412016"/>
          </a:xfrm>
        </p:grpSpPr>
        <p:sp>
          <p:nvSpPr>
            <p:cNvPr id="274" name="Google Shape;274;p10"/>
            <p:cNvSpPr/>
            <p:nvPr/>
          </p:nvSpPr>
          <p:spPr>
            <a:xfrm>
              <a:off x="2866637" y="2785235"/>
              <a:ext cx="1236489" cy="412016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 txBox="1"/>
            <p:nvPr/>
          </p:nvSpPr>
          <p:spPr>
            <a:xfrm>
              <a:off x="2823541" y="2797141"/>
              <a:ext cx="1229823" cy="400110"/>
            </a:xfrm>
            <a:prstGeom prst="rect">
              <a:avLst/>
            </a:prstGeom>
            <a:noFill/>
            <a:ln cap="flat" cmpd="sng" w="9525">
              <a:solidFill>
                <a:srgbClr val="B6A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Visualization &amp;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</p:grpSp>
      <p:sp>
        <p:nvSpPr>
          <p:cNvPr id="276" name="Google Shape;276;p10"/>
          <p:cNvSpPr/>
          <p:nvPr/>
        </p:nvSpPr>
        <p:spPr>
          <a:xfrm>
            <a:off x="1696681" y="2021936"/>
            <a:ext cx="275441" cy="27544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457200" y="2021936"/>
            <a:ext cx="11945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Problem –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10"/>
          <p:cNvGrpSpPr/>
          <p:nvPr/>
        </p:nvGrpSpPr>
        <p:grpSpPr>
          <a:xfrm>
            <a:off x="1158894" y="2736923"/>
            <a:ext cx="1389095" cy="285750"/>
            <a:chOff x="689082" y="1139003"/>
            <a:chExt cx="1345636" cy="285750"/>
          </a:xfrm>
        </p:grpSpPr>
        <p:sp>
          <p:nvSpPr>
            <p:cNvPr id="279" name="Google Shape;279;p10"/>
            <p:cNvSpPr txBox="1"/>
            <p:nvPr/>
          </p:nvSpPr>
          <p:spPr>
            <a:xfrm>
              <a:off x="689082" y="1149920"/>
              <a:ext cx="12130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ML problem framing</a:t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738290" y="1139003"/>
              <a:ext cx="1296428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>
            <a:off x="3313782" y="2736920"/>
            <a:ext cx="1236489" cy="285750"/>
            <a:chOff x="2331927" y="1287625"/>
            <a:chExt cx="1236489" cy="285750"/>
          </a:xfrm>
        </p:grpSpPr>
        <p:sp>
          <p:nvSpPr>
            <p:cNvPr id="282" name="Google Shape;282;p10"/>
            <p:cNvSpPr/>
            <p:nvPr/>
          </p:nvSpPr>
          <p:spPr>
            <a:xfrm>
              <a:off x="2331927" y="1287625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B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 txBox="1"/>
            <p:nvPr/>
          </p:nvSpPr>
          <p:spPr>
            <a:xfrm>
              <a:off x="2413004" y="1307450"/>
              <a:ext cx="9765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  <a:endParaRPr/>
            </a:p>
          </p:txBody>
        </p:sp>
      </p:grpSp>
      <p:grpSp>
        <p:nvGrpSpPr>
          <p:cNvPr id="284" name="Google Shape;284;p10"/>
          <p:cNvGrpSpPr/>
          <p:nvPr/>
        </p:nvGrpSpPr>
        <p:grpSpPr>
          <a:xfrm>
            <a:off x="3282028" y="3244426"/>
            <a:ext cx="1236489" cy="285750"/>
            <a:chOff x="2331927" y="1770841"/>
            <a:chExt cx="1236489" cy="285750"/>
          </a:xfrm>
        </p:grpSpPr>
        <p:sp>
          <p:nvSpPr>
            <p:cNvPr id="285" name="Google Shape;285;p10"/>
            <p:cNvSpPr txBox="1"/>
            <p:nvPr/>
          </p:nvSpPr>
          <p:spPr>
            <a:xfrm>
              <a:off x="2413004" y="1770841"/>
              <a:ext cx="103746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Integration</a:t>
              </a:r>
              <a:endPara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2331927" y="1770841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B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10"/>
          <p:cNvGrpSpPr/>
          <p:nvPr/>
        </p:nvGrpSpPr>
        <p:grpSpPr>
          <a:xfrm>
            <a:off x="3240599" y="3722751"/>
            <a:ext cx="1279585" cy="412016"/>
            <a:chOff x="2300933" y="2235339"/>
            <a:chExt cx="1279585" cy="412016"/>
          </a:xfrm>
        </p:grpSpPr>
        <p:sp>
          <p:nvSpPr>
            <p:cNvPr id="288" name="Google Shape;288;p10"/>
            <p:cNvSpPr/>
            <p:nvPr/>
          </p:nvSpPr>
          <p:spPr>
            <a:xfrm>
              <a:off x="2344029" y="2235339"/>
              <a:ext cx="1236489" cy="412016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BA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 txBox="1"/>
            <p:nvPr/>
          </p:nvSpPr>
          <p:spPr>
            <a:xfrm>
              <a:off x="2300933" y="2247245"/>
              <a:ext cx="118974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Preparation &amp;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Cleaning</a:t>
              </a:r>
              <a:endParaRPr/>
            </a:p>
          </p:txBody>
        </p:sp>
      </p:grpSp>
      <p:grpSp>
        <p:nvGrpSpPr>
          <p:cNvPr id="290" name="Google Shape;290;p10"/>
          <p:cNvGrpSpPr/>
          <p:nvPr/>
        </p:nvGrpSpPr>
        <p:grpSpPr>
          <a:xfrm>
            <a:off x="4829950" y="3683566"/>
            <a:ext cx="1294826" cy="285750"/>
            <a:chOff x="2262323" y="2815088"/>
            <a:chExt cx="1294826" cy="285750"/>
          </a:xfrm>
        </p:grpSpPr>
        <p:sp>
          <p:nvSpPr>
            <p:cNvPr id="291" name="Google Shape;291;p10"/>
            <p:cNvSpPr/>
            <p:nvPr/>
          </p:nvSpPr>
          <p:spPr>
            <a:xfrm>
              <a:off x="2320660" y="2815088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 txBox="1"/>
            <p:nvPr/>
          </p:nvSpPr>
          <p:spPr>
            <a:xfrm>
              <a:off x="2262323" y="2822837"/>
              <a:ext cx="1234633" cy="246221"/>
            </a:xfrm>
            <a:prstGeom prst="rect">
              <a:avLst/>
            </a:prstGeom>
            <a:noFill/>
            <a:ln cap="flat" cmpd="sng" w="9525">
              <a:solidFill>
                <a:srgbClr val="B6A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Feature Engineering</a:t>
              </a:r>
              <a:endParaRPr/>
            </a:p>
          </p:txBody>
        </p:sp>
      </p:grpSp>
      <p:grpSp>
        <p:nvGrpSpPr>
          <p:cNvPr id="293" name="Google Shape;293;p10"/>
          <p:cNvGrpSpPr/>
          <p:nvPr/>
        </p:nvGrpSpPr>
        <p:grpSpPr>
          <a:xfrm>
            <a:off x="4892665" y="4167832"/>
            <a:ext cx="1255460" cy="428099"/>
            <a:chOff x="2300933" y="3248235"/>
            <a:chExt cx="1255460" cy="428099"/>
          </a:xfrm>
        </p:grpSpPr>
        <p:sp>
          <p:nvSpPr>
            <p:cNvPr id="294" name="Google Shape;294;p10"/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 txBox="1"/>
            <p:nvPr/>
          </p:nvSpPr>
          <p:spPr>
            <a:xfrm>
              <a:off x="2300933" y="3258055"/>
              <a:ext cx="1119217" cy="400110"/>
            </a:xfrm>
            <a:prstGeom prst="rect">
              <a:avLst/>
            </a:prstGeom>
            <a:noFill/>
            <a:ln cap="flat" cmpd="sng" w="9525">
              <a:solidFill>
                <a:srgbClr val="B6A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Training &amp;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Parameter Tuning</a:t>
              </a:r>
              <a:endParaRPr/>
            </a:p>
          </p:txBody>
        </p:sp>
      </p:grpSp>
      <p:grpSp>
        <p:nvGrpSpPr>
          <p:cNvPr id="296" name="Google Shape;296;p10"/>
          <p:cNvGrpSpPr/>
          <p:nvPr/>
        </p:nvGrpSpPr>
        <p:grpSpPr>
          <a:xfrm>
            <a:off x="4910654" y="4800858"/>
            <a:ext cx="1236489" cy="285750"/>
            <a:chOff x="2314968" y="3865331"/>
            <a:chExt cx="1236489" cy="285750"/>
          </a:xfrm>
        </p:grpSpPr>
        <p:sp>
          <p:nvSpPr>
            <p:cNvPr id="297" name="Google Shape;297;p10"/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C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"/>
            <p:cNvSpPr txBox="1"/>
            <p:nvPr/>
          </p:nvSpPr>
          <p:spPr>
            <a:xfrm>
              <a:off x="2365795" y="3886077"/>
              <a:ext cx="1095172" cy="246221"/>
            </a:xfrm>
            <a:prstGeom prst="rect">
              <a:avLst/>
            </a:prstGeom>
            <a:noFill/>
            <a:ln cap="flat" cmpd="sng" w="9525">
              <a:solidFill>
                <a:srgbClr val="B6A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/>
            </a:p>
          </p:txBody>
        </p:sp>
      </p:grpSp>
      <p:grpSp>
        <p:nvGrpSpPr>
          <p:cNvPr id="299" name="Google Shape;299;p10"/>
          <p:cNvGrpSpPr/>
          <p:nvPr/>
        </p:nvGrpSpPr>
        <p:grpSpPr>
          <a:xfrm>
            <a:off x="5086090" y="5413508"/>
            <a:ext cx="880231" cy="682492"/>
            <a:chOff x="3960771" y="2815088"/>
            <a:chExt cx="880231" cy="682492"/>
          </a:xfrm>
        </p:grpSpPr>
        <p:sp>
          <p:nvSpPr>
            <p:cNvPr id="300" name="Google Shape;300;p10"/>
            <p:cNvSpPr/>
            <p:nvPr/>
          </p:nvSpPr>
          <p:spPr>
            <a:xfrm>
              <a:off x="3960771" y="2815088"/>
              <a:ext cx="880231" cy="682492"/>
            </a:xfrm>
            <a:prstGeom prst="diamond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4045592" y="2977281"/>
              <a:ext cx="7360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Are Business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Goals met?</a:t>
              </a:r>
              <a:endParaRPr/>
            </a:p>
          </p:txBody>
        </p:sp>
      </p:grpSp>
      <p:grpSp>
        <p:nvGrpSpPr>
          <p:cNvPr id="302" name="Google Shape;302;p10"/>
          <p:cNvGrpSpPr/>
          <p:nvPr/>
        </p:nvGrpSpPr>
        <p:grpSpPr>
          <a:xfrm>
            <a:off x="6687412" y="4859704"/>
            <a:ext cx="1242812" cy="285750"/>
            <a:chOff x="2308645" y="3865331"/>
            <a:chExt cx="1242812" cy="285750"/>
          </a:xfrm>
        </p:grpSpPr>
        <p:sp>
          <p:nvSpPr>
            <p:cNvPr id="303" name="Google Shape;303;p10"/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CB6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 txBox="1"/>
            <p:nvPr/>
          </p:nvSpPr>
          <p:spPr>
            <a:xfrm>
              <a:off x="2308645" y="3886077"/>
              <a:ext cx="11913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Deployment</a:t>
              </a:r>
              <a:endParaRPr/>
            </a:p>
          </p:txBody>
        </p:sp>
      </p:grpSp>
      <p:cxnSp>
        <p:nvCxnSpPr>
          <p:cNvPr id="305" name="Google Shape;305;p10"/>
          <p:cNvCxnSpPr>
            <a:stCxn id="300" idx="3"/>
            <a:endCxn id="303" idx="2"/>
          </p:cNvCxnSpPr>
          <p:nvPr/>
        </p:nvCxnSpPr>
        <p:spPr>
          <a:xfrm flipH="1" rot="10800000">
            <a:off x="5966321" y="5145454"/>
            <a:ext cx="1345800" cy="609300"/>
          </a:xfrm>
          <a:prstGeom prst="bentConnector2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6" name="Google Shape;306;p10"/>
          <p:cNvSpPr/>
          <p:nvPr/>
        </p:nvSpPr>
        <p:spPr>
          <a:xfrm>
            <a:off x="7176810" y="4352240"/>
            <a:ext cx="275441" cy="275441"/>
          </a:xfrm>
          <a:prstGeom prst="ellipse">
            <a:avLst/>
          </a:prstGeom>
          <a:solidFill>
            <a:srgbClr val="33D5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6699050" y="3658453"/>
            <a:ext cx="1236489" cy="428099"/>
            <a:chOff x="2319904" y="3248235"/>
            <a:chExt cx="1236489" cy="428099"/>
          </a:xfrm>
        </p:grpSpPr>
        <p:sp>
          <p:nvSpPr>
            <p:cNvPr id="308" name="Google Shape;308;p10"/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CB6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 txBox="1"/>
            <p:nvPr/>
          </p:nvSpPr>
          <p:spPr>
            <a:xfrm>
              <a:off x="2485590" y="3258055"/>
              <a:ext cx="915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Monitoring &amp;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Debugging</a:t>
              </a:r>
              <a:endParaRPr/>
            </a:p>
          </p:txBody>
        </p:sp>
      </p:grpSp>
      <p:cxnSp>
        <p:nvCxnSpPr>
          <p:cNvPr id="310" name="Google Shape;310;p10"/>
          <p:cNvCxnSpPr>
            <a:stCxn id="308" idx="0"/>
            <a:endCxn id="282" idx="3"/>
          </p:cNvCxnSpPr>
          <p:nvPr/>
        </p:nvCxnSpPr>
        <p:spPr>
          <a:xfrm flipH="1" rot="5400000">
            <a:off x="5544445" y="1885603"/>
            <a:ext cx="778800" cy="2766900"/>
          </a:xfrm>
          <a:prstGeom prst="bentConnector2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1" name="Google Shape;311;p10"/>
          <p:cNvCxnSpPr>
            <a:stCxn id="282" idx="2"/>
          </p:cNvCxnSpPr>
          <p:nvPr/>
        </p:nvCxnSpPr>
        <p:spPr>
          <a:xfrm>
            <a:off x="3932027" y="3022670"/>
            <a:ext cx="0" cy="2217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2" name="Google Shape;312;p10"/>
          <p:cNvCxnSpPr>
            <a:stCxn id="286" idx="2"/>
            <a:endCxn id="288" idx="0"/>
          </p:cNvCxnSpPr>
          <p:nvPr/>
        </p:nvCxnSpPr>
        <p:spPr>
          <a:xfrm>
            <a:off x="3900273" y="3530176"/>
            <a:ext cx="1800" cy="1926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3" name="Google Shape;313;p10"/>
          <p:cNvCxnSpPr>
            <a:stCxn id="303" idx="0"/>
            <a:endCxn id="306" idx="4"/>
          </p:cNvCxnSpPr>
          <p:nvPr/>
        </p:nvCxnSpPr>
        <p:spPr>
          <a:xfrm flipH="1" rot="10800000">
            <a:off x="7311980" y="4627804"/>
            <a:ext cx="2700" cy="2319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4" name="Google Shape;314;p10"/>
          <p:cNvCxnSpPr>
            <a:stCxn id="306" idx="0"/>
            <a:endCxn id="308" idx="2"/>
          </p:cNvCxnSpPr>
          <p:nvPr/>
        </p:nvCxnSpPr>
        <p:spPr>
          <a:xfrm flipH="1" rot="10800000">
            <a:off x="7314530" y="4086440"/>
            <a:ext cx="2700" cy="2658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5" name="Google Shape;315;p10"/>
          <p:cNvCxnSpPr>
            <a:stCxn id="291" idx="2"/>
            <a:endCxn id="294" idx="0"/>
          </p:cNvCxnSpPr>
          <p:nvPr/>
        </p:nvCxnSpPr>
        <p:spPr>
          <a:xfrm>
            <a:off x="5506532" y="3969316"/>
            <a:ext cx="23400" cy="1986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6" name="Google Shape;316;p10"/>
          <p:cNvCxnSpPr>
            <a:stCxn id="294" idx="2"/>
            <a:endCxn id="297" idx="0"/>
          </p:cNvCxnSpPr>
          <p:nvPr/>
        </p:nvCxnSpPr>
        <p:spPr>
          <a:xfrm flipH="1">
            <a:off x="5528981" y="4595931"/>
            <a:ext cx="900" cy="2049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7" name="Google Shape;317;p10"/>
          <p:cNvCxnSpPr>
            <a:stCxn id="297" idx="2"/>
            <a:endCxn id="300" idx="0"/>
          </p:cNvCxnSpPr>
          <p:nvPr/>
        </p:nvCxnSpPr>
        <p:spPr>
          <a:xfrm flipH="1">
            <a:off x="5526199" y="5086608"/>
            <a:ext cx="2700" cy="327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8" name="Google Shape;318;p10"/>
          <p:cNvCxnSpPr/>
          <p:nvPr/>
        </p:nvCxnSpPr>
        <p:spPr>
          <a:xfrm rot="-5400000">
            <a:off x="4313072" y="4026611"/>
            <a:ext cx="786300" cy="362100"/>
          </a:xfrm>
          <a:prstGeom prst="bentConnector3">
            <a:avLst>
              <a:gd fmla="val 0" name="adj1"/>
            </a:avLst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9" name="Google Shape;319;p10"/>
          <p:cNvCxnSpPr>
            <a:stCxn id="288" idx="2"/>
            <a:endCxn id="275" idx="0"/>
          </p:cNvCxnSpPr>
          <p:nvPr/>
        </p:nvCxnSpPr>
        <p:spPr>
          <a:xfrm flipH="1">
            <a:off x="3851540" y="4134767"/>
            <a:ext cx="50400" cy="2661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0" name="Google Shape;320;p10"/>
          <p:cNvCxnSpPr>
            <a:stCxn id="300" idx="1"/>
            <a:endCxn id="274" idx="2"/>
          </p:cNvCxnSpPr>
          <p:nvPr/>
        </p:nvCxnSpPr>
        <p:spPr>
          <a:xfrm rot="10800000">
            <a:off x="3897790" y="4800754"/>
            <a:ext cx="1188300" cy="954000"/>
          </a:xfrm>
          <a:prstGeom prst="bentConnector2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1" name="Google Shape;321;p10"/>
          <p:cNvCxnSpPr>
            <a:stCxn id="280" idx="3"/>
            <a:endCxn id="282" idx="1"/>
          </p:cNvCxnSpPr>
          <p:nvPr/>
        </p:nvCxnSpPr>
        <p:spPr>
          <a:xfrm>
            <a:off x="2547989" y="2879798"/>
            <a:ext cx="7659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2" name="Google Shape;322;p10"/>
          <p:cNvCxnSpPr>
            <a:stCxn id="300" idx="1"/>
            <a:endCxn id="282" idx="1"/>
          </p:cNvCxnSpPr>
          <p:nvPr/>
        </p:nvCxnSpPr>
        <p:spPr>
          <a:xfrm rot="10800000">
            <a:off x="3313690" y="2879854"/>
            <a:ext cx="1772400" cy="2874900"/>
          </a:xfrm>
          <a:prstGeom prst="bentConnector3">
            <a:avLst>
              <a:gd fmla="val 112892" name="adj1"/>
            </a:avLst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3" name="Google Shape;323;p10"/>
          <p:cNvCxnSpPr>
            <a:stCxn id="276" idx="4"/>
            <a:endCxn id="279" idx="0"/>
          </p:cNvCxnSpPr>
          <p:nvPr/>
        </p:nvCxnSpPr>
        <p:spPr>
          <a:xfrm flipH="1">
            <a:off x="1784902" y="2297377"/>
            <a:ext cx="49500" cy="4506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4" name="Google Shape;324;p10"/>
          <p:cNvSpPr txBox="1"/>
          <p:nvPr/>
        </p:nvSpPr>
        <p:spPr>
          <a:xfrm>
            <a:off x="7394235" y="4374365"/>
            <a:ext cx="8595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Predictions</a:t>
            </a:r>
            <a:endParaRPr/>
          </a:p>
        </p:txBody>
      </p:sp>
      <p:sp>
        <p:nvSpPr>
          <p:cNvPr id="325" name="Google Shape;325;p10"/>
          <p:cNvSpPr txBox="1"/>
          <p:nvPr/>
        </p:nvSpPr>
        <p:spPr>
          <a:xfrm>
            <a:off x="5890401" y="5508533"/>
            <a:ext cx="32573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326" name="Google Shape;326;p10"/>
          <p:cNvSpPr txBox="1"/>
          <p:nvPr/>
        </p:nvSpPr>
        <p:spPr>
          <a:xfrm>
            <a:off x="4677607" y="5492003"/>
            <a:ext cx="304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27" name="Google Shape;327;p10"/>
          <p:cNvSpPr txBox="1"/>
          <p:nvPr/>
        </p:nvSpPr>
        <p:spPr>
          <a:xfrm rot="-5400000">
            <a:off x="2490078" y="3798903"/>
            <a:ext cx="10021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sp>
        <p:nvSpPr>
          <p:cNvPr id="328" name="Google Shape;328;p10"/>
          <p:cNvSpPr txBox="1"/>
          <p:nvPr/>
        </p:nvSpPr>
        <p:spPr>
          <a:xfrm rot="-5400000">
            <a:off x="3334346" y="5172031"/>
            <a:ext cx="7841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endParaRPr/>
          </a:p>
        </p:txBody>
      </p:sp>
      <p:sp>
        <p:nvSpPr>
          <p:cNvPr id="329" name="Google Shape;329;p10"/>
          <p:cNvSpPr txBox="1"/>
          <p:nvPr/>
        </p:nvSpPr>
        <p:spPr>
          <a:xfrm>
            <a:off x="5535963" y="2647922"/>
            <a:ext cx="64793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Re-training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Ajit</dc:creator>
</cp:coreProperties>
</file>